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62" r:id="rId4"/>
    <p:sldId id="256" r:id="rId5"/>
    <p:sldId id="257" r:id="rId6"/>
    <p:sldId id="258" r:id="rId7"/>
    <p:sldId id="259" r:id="rId8"/>
    <p:sldId id="260" r:id="rId9"/>
    <p:sldId id="261" r:id="rId1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10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3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8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8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8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4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0D04-C8C6-4B77-9D6D-7BF30F8FCD28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BE6A-6A21-4D4F-A86A-F6DE18073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1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9F6F2-E56B-493C-8274-7C2766C0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18C9E3-5B36-40B9-BD23-55CB09731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5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FEC8C1E-82BB-4AE6-80E7-4FCAAB29B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51" y="4159462"/>
            <a:ext cx="5280698" cy="128316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C4724C6-6F10-4D4C-A1A4-461406C2CD53}"/>
              </a:ext>
            </a:extLst>
          </p:cNvPr>
          <p:cNvSpPr txBox="1"/>
          <p:nvPr/>
        </p:nvSpPr>
        <p:spPr>
          <a:xfrm>
            <a:off x="0" y="2207984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400" dirty="0"/>
              <a:t>Encuesta </a:t>
            </a:r>
            <a:br>
              <a:rPr lang="es-US" sz="2400" dirty="0"/>
            </a:br>
            <a:r>
              <a:rPr lang="es-US" sz="2400" dirty="0"/>
              <a:t>“Favorabilidad de </a:t>
            </a:r>
            <a:br>
              <a:rPr lang="es-US" sz="2400" dirty="0"/>
            </a:br>
            <a:r>
              <a:rPr lang="es-US" sz="2400" dirty="0"/>
              <a:t>nuevos presidenciables opositores”</a:t>
            </a:r>
            <a:endParaRPr lang="en-US" sz="2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C475B75-1545-4628-A5F2-C9F0FD868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7546" y="8070724"/>
            <a:ext cx="2162908" cy="49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3316A45-8ADB-450A-9817-022E31FB6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409" y="1036462"/>
            <a:ext cx="3320976" cy="753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13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F26B513-F998-4B22-9F9B-AE70243C5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57" y="393398"/>
            <a:ext cx="6210886" cy="815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5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C9AC7AD-11DE-46CC-A68F-FE8A0646C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1" y="1099797"/>
            <a:ext cx="6281225" cy="629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49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97FD919-5B4C-406C-BFFB-27667E048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26" y="1435035"/>
            <a:ext cx="6028006" cy="627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396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1DB49DF-5EC6-4F16-AFF7-4E5EE2B87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49" y="2011301"/>
            <a:ext cx="5711483" cy="408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81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00A48DE-CE52-4170-B457-F64713201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59" y="2171481"/>
            <a:ext cx="6056142" cy="45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2E9A308-F665-43C1-BC97-569E62E20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12478"/>
            <a:ext cx="6126480" cy="66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72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10</Words>
  <Application>Microsoft Office PowerPoint</Application>
  <PresentationFormat>Carta (216 x 279 mm)</PresentationFormat>
  <Paragraphs>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 Peñaranda</dc:creator>
  <cp:lastModifiedBy>Raul Peñaranda</cp:lastModifiedBy>
  <cp:revision>3</cp:revision>
  <dcterms:created xsi:type="dcterms:W3CDTF">2024-07-12T14:05:59Z</dcterms:created>
  <dcterms:modified xsi:type="dcterms:W3CDTF">2024-07-12T15:18:20Z</dcterms:modified>
</cp:coreProperties>
</file>