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56" r:id="rId3"/>
    <p:sldId id="257" r:id="rId4"/>
    <p:sldId id="267" r:id="rId5"/>
    <p:sldId id="258" r:id="rId6"/>
    <p:sldId id="259" r:id="rId7"/>
    <p:sldId id="260" r:id="rId8"/>
    <p:sldId id="268"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6" autoAdjust="0"/>
    <p:restoredTop sz="94660"/>
  </p:normalViewPr>
  <p:slideViewPr>
    <p:cSldViewPr snapToGrid="0">
      <p:cViewPr varScale="1">
        <p:scale>
          <a:sx n="91" d="100"/>
          <a:sy n="91" d="100"/>
        </p:scale>
        <p:origin x="9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3A811BE-5933-40A1-ACFD-A88B4FF0F4CA}"/>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n-US"/>
          </a:p>
        </p:txBody>
      </p:sp>
      <p:sp>
        <p:nvSpPr>
          <p:cNvPr id="3" name="Subtítulo 2">
            <a:extLst>
              <a:ext uri="{FF2B5EF4-FFF2-40B4-BE49-F238E27FC236}">
                <a16:creationId xmlns:a16="http://schemas.microsoft.com/office/drawing/2014/main" id="{FA1482E1-54EC-4F85-9303-A9FFE85B628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a:p>
        </p:txBody>
      </p:sp>
      <p:sp>
        <p:nvSpPr>
          <p:cNvPr id="4" name="Marcador de fecha 3">
            <a:extLst>
              <a:ext uri="{FF2B5EF4-FFF2-40B4-BE49-F238E27FC236}">
                <a16:creationId xmlns:a16="http://schemas.microsoft.com/office/drawing/2014/main" id="{DC1743FF-361C-48F5-9632-157CBCACF513}"/>
              </a:ext>
            </a:extLst>
          </p:cNvPr>
          <p:cNvSpPr>
            <a:spLocks noGrp="1"/>
          </p:cNvSpPr>
          <p:nvPr>
            <p:ph type="dt" sz="half" idx="10"/>
          </p:nvPr>
        </p:nvSpPr>
        <p:spPr/>
        <p:txBody>
          <a:bodyPr/>
          <a:lstStyle/>
          <a:p>
            <a:fld id="{8C9EF5BC-AEEF-4021-87AB-8A3999EEB9C4}" type="datetimeFigureOut">
              <a:rPr lang="en-US" smtClean="0"/>
              <a:t>6/30/2024</a:t>
            </a:fld>
            <a:endParaRPr lang="en-US"/>
          </a:p>
        </p:txBody>
      </p:sp>
      <p:sp>
        <p:nvSpPr>
          <p:cNvPr id="5" name="Marcador de pie de página 4">
            <a:extLst>
              <a:ext uri="{FF2B5EF4-FFF2-40B4-BE49-F238E27FC236}">
                <a16:creationId xmlns:a16="http://schemas.microsoft.com/office/drawing/2014/main" id="{CA658AF9-8394-4587-9BDF-A90A86593A54}"/>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EE7AD748-720D-4BA8-8619-4297D20F62B8}"/>
              </a:ext>
            </a:extLst>
          </p:cNvPr>
          <p:cNvSpPr>
            <a:spLocks noGrp="1"/>
          </p:cNvSpPr>
          <p:nvPr>
            <p:ph type="sldNum" sz="quarter" idx="12"/>
          </p:nvPr>
        </p:nvSpPr>
        <p:spPr/>
        <p:txBody>
          <a:bodyPr/>
          <a:lstStyle/>
          <a:p>
            <a:fld id="{92691A16-A778-4AB5-8F80-2B368AD351A9}" type="slidenum">
              <a:rPr lang="en-US" smtClean="0"/>
              <a:t>‹Nº›</a:t>
            </a:fld>
            <a:endParaRPr lang="en-US"/>
          </a:p>
        </p:txBody>
      </p:sp>
    </p:spTree>
    <p:extLst>
      <p:ext uri="{BB962C8B-B14F-4D97-AF65-F5344CB8AC3E}">
        <p14:creationId xmlns:p14="http://schemas.microsoft.com/office/powerpoint/2010/main" val="95189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C0F2E1D-D2A7-42E8-A5F1-7B7FD0DD935B}"/>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texto vertical 2">
            <a:extLst>
              <a:ext uri="{FF2B5EF4-FFF2-40B4-BE49-F238E27FC236}">
                <a16:creationId xmlns:a16="http://schemas.microsoft.com/office/drawing/2014/main" id="{FF7C51B3-DE08-4A37-8157-EEA41502F68E}"/>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449DD97F-C14B-44B5-918E-3A65F95ADFF1}"/>
              </a:ext>
            </a:extLst>
          </p:cNvPr>
          <p:cNvSpPr>
            <a:spLocks noGrp="1"/>
          </p:cNvSpPr>
          <p:nvPr>
            <p:ph type="dt" sz="half" idx="10"/>
          </p:nvPr>
        </p:nvSpPr>
        <p:spPr/>
        <p:txBody>
          <a:bodyPr/>
          <a:lstStyle/>
          <a:p>
            <a:fld id="{8C9EF5BC-AEEF-4021-87AB-8A3999EEB9C4}" type="datetimeFigureOut">
              <a:rPr lang="en-US" smtClean="0"/>
              <a:t>6/30/2024</a:t>
            </a:fld>
            <a:endParaRPr lang="en-US"/>
          </a:p>
        </p:txBody>
      </p:sp>
      <p:sp>
        <p:nvSpPr>
          <p:cNvPr id="5" name="Marcador de pie de página 4">
            <a:extLst>
              <a:ext uri="{FF2B5EF4-FFF2-40B4-BE49-F238E27FC236}">
                <a16:creationId xmlns:a16="http://schemas.microsoft.com/office/drawing/2014/main" id="{B2CE107F-48CC-41EF-9935-0EED68A51D15}"/>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D9654322-A7A3-4515-82BC-9C6A59238030}"/>
              </a:ext>
            </a:extLst>
          </p:cNvPr>
          <p:cNvSpPr>
            <a:spLocks noGrp="1"/>
          </p:cNvSpPr>
          <p:nvPr>
            <p:ph type="sldNum" sz="quarter" idx="12"/>
          </p:nvPr>
        </p:nvSpPr>
        <p:spPr/>
        <p:txBody>
          <a:bodyPr/>
          <a:lstStyle/>
          <a:p>
            <a:fld id="{92691A16-A778-4AB5-8F80-2B368AD351A9}" type="slidenum">
              <a:rPr lang="en-US" smtClean="0"/>
              <a:t>‹Nº›</a:t>
            </a:fld>
            <a:endParaRPr lang="en-US"/>
          </a:p>
        </p:txBody>
      </p:sp>
    </p:spTree>
    <p:extLst>
      <p:ext uri="{BB962C8B-B14F-4D97-AF65-F5344CB8AC3E}">
        <p14:creationId xmlns:p14="http://schemas.microsoft.com/office/powerpoint/2010/main" val="3440084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2E046E20-C36D-4C9E-B9A1-36994CA3806E}"/>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n-US"/>
          </a:p>
        </p:txBody>
      </p:sp>
      <p:sp>
        <p:nvSpPr>
          <p:cNvPr id="3" name="Marcador de texto vertical 2">
            <a:extLst>
              <a:ext uri="{FF2B5EF4-FFF2-40B4-BE49-F238E27FC236}">
                <a16:creationId xmlns:a16="http://schemas.microsoft.com/office/drawing/2014/main" id="{7400C29A-FCB5-477B-928F-760186B3A36B}"/>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A570F6D5-128A-4093-BA20-C15FD771F687}"/>
              </a:ext>
            </a:extLst>
          </p:cNvPr>
          <p:cNvSpPr>
            <a:spLocks noGrp="1"/>
          </p:cNvSpPr>
          <p:nvPr>
            <p:ph type="dt" sz="half" idx="10"/>
          </p:nvPr>
        </p:nvSpPr>
        <p:spPr/>
        <p:txBody>
          <a:bodyPr/>
          <a:lstStyle/>
          <a:p>
            <a:fld id="{8C9EF5BC-AEEF-4021-87AB-8A3999EEB9C4}" type="datetimeFigureOut">
              <a:rPr lang="en-US" smtClean="0"/>
              <a:t>6/30/2024</a:t>
            </a:fld>
            <a:endParaRPr lang="en-US"/>
          </a:p>
        </p:txBody>
      </p:sp>
      <p:sp>
        <p:nvSpPr>
          <p:cNvPr id="5" name="Marcador de pie de página 4">
            <a:extLst>
              <a:ext uri="{FF2B5EF4-FFF2-40B4-BE49-F238E27FC236}">
                <a16:creationId xmlns:a16="http://schemas.microsoft.com/office/drawing/2014/main" id="{35CE0417-03D1-4B94-8A0F-39825FC53DAD}"/>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E3314D7B-E48E-4888-8E28-0A583C2BD7B0}"/>
              </a:ext>
            </a:extLst>
          </p:cNvPr>
          <p:cNvSpPr>
            <a:spLocks noGrp="1"/>
          </p:cNvSpPr>
          <p:nvPr>
            <p:ph type="sldNum" sz="quarter" idx="12"/>
          </p:nvPr>
        </p:nvSpPr>
        <p:spPr/>
        <p:txBody>
          <a:bodyPr/>
          <a:lstStyle/>
          <a:p>
            <a:fld id="{92691A16-A778-4AB5-8F80-2B368AD351A9}" type="slidenum">
              <a:rPr lang="en-US" smtClean="0"/>
              <a:t>‹Nº›</a:t>
            </a:fld>
            <a:endParaRPr lang="en-US"/>
          </a:p>
        </p:txBody>
      </p:sp>
    </p:spTree>
    <p:extLst>
      <p:ext uri="{BB962C8B-B14F-4D97-AF65-F5344CB8AC3E}">
        <p14:creationId xmlns:p14="http://schemas.microsoft.com/office/powerpoint/2010/main" val="3887505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3AB0B34-EF08-41F5-96B2-40AF7DC4BE7B}"/>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contenido 2">
            <a:extLst>
              <a:ext uri="{FF2B5EF4-FFF2-40B4-BE49-F238E27FC236}">
                <a16:creationId xmlns:a16="http://schemas.microsoft.com/office/drawing/2014/main" id="{087D6C0F-8B67-4990-9B81-8E040409EF4C}"/>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B12E61BD-F33F-421B-9170-D32FD7F5EB58}"/>
              </a:ext>
            </a:extLst>
          </p:cNvPr>
          <p:cNvSpPr>
            <a:spLocks noGrp="1"/>
          </p:cNvSpPr>
          <p:nvPr>
            <p:ph type="dt" sz="half" idx="10"/>
          </p:nvPr>
        </p:nvSpPr>
        <p:spPr/>
        <p:txBody>
          <a:bodyPr/>
          <a:lstStyle/>
          <a:p>
            <a:fld id="{8C9EF5BC-AEEF-4021-87AB-8A3999EEB9C4}" type="datetimeFigureOut">
              <a:rPr lang="en-US" smtClean="0"/>
              <a:t>6/30/2024</a:t>
            </a:fld>
            <a:endParaRPr lang="en-US"/>
          </a:p>
        </p:txBody>
      </p:sp>
      <p:sp>
        <p:nvSpPr>
          <p:cNvPr id="5" name="Marcador de pie de página 4">
            <a:extLst>
              <a:ext uri="{FF2B5EF4-FFF2-40B4-BE49-F238E27FC236}">
                <a16:creationId xmlns:a16="http://schemas.microsoft.com/office/drawing/2014/main" id="{C99F434C-D6B5-4AFB-83C1-CD8AA55E0DFA}"/>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2A386087-1648-450C-960E-CE9E903BEF38}"/>
              </a:ext>
            </a:extLst>
          </p:cNvPr>
          <p:cNvSpPr>
            <a:spLocks noGrp="1"/>
          </p:cNvSpPr>
          <p:nvPr>
            <p:ph type="sldNum" sz="quarter" idx="12"/>
          </p:nvPr>
        </p:nvSpPr>
        <p:spPr/>
        <p:txBody>
          <a:bodyPr/>
          <a:lstStyle/>
          <a:p>
            <a:fld id="{92691A16-A778-4AB5-8F80-2B368AD351A9}" type="slidenum">
              <a:rPr lang="en-US" smtClean="0"/>
              <a:t>‹Nº›</a:t>
            </a:fld>
            <a:endParaRPr lang="en-US"/>
          </a:p>
        </p:txBody>
      </p:sp>
    </p:spTree>
    <p:extLst>
      <p:ext uri="{BB962C8B-B14F-4D97-AF65-F5344CB8AC3E}">
        <p14:creationId xmlns:p14="http://schemas.microsoft.com/office/powerpoint/2010/main" val="560340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E5074D-5F4D-4C83-88F3-B3DDF7A0BA50}"/>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n-US"/>
          </a:p>
        </p:txBody>
      </p:sp>
      <p:sp>
        <p:nvSpPr>
          <p:cNvPr id="3" name="Marcador de texto 2">
            <a:extLst>
              <a:ext uri="{FF2B5EF4-FFF2-40B4-BE49-F238E27FC236}">
                <a16:creationId xmlns:a16="http://schemas.microsoft.com/office/drawing/2014/main" id="{7A748FC6-70E6-4031-9A3D-58E51FB6130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9F31D0CC-A5E1-420C-99F1-B83B78FFD828}"/>
              </a:ext>
            </a:extLst>
          </p:cNvPr>
          <p:cNvSpPr>
            <a:spLocks noGrp="1"/>
          </p:cNvSpPr>
          <p:nvPr>
            <p:ph type="dt" sz="half" idx="10"/>
          </p:nvPr>
        </p:nvSpPr>
        <p:spPr/>
        <p:txBody>
          <a:bodyPr/>
          <a:lstStyle/>
          <a:p>
            <a:fld id="{8C9EF5BC-AEEF-4021-87AB-8A3999EEB9C4}" type="datetimeFigureOut">
              <a:rPr lang="en-US" smtClean="0"/>
              <a:t>6/30/2024</a:t>
            </a:fld>
            <a:endParaRPr lang="en-US"/>
          </a:p>
        </p:txBody>
      </p:sp>
      <p:sp>
        <p:nvSpPr>
          <p:cNvPr id="5" name="Marcador de pie de página 4">
            <a:extLst>
              <a:ext uri="{FF2B5EF4-FFF2-40B4-BE49-F238E27FC236}">
                <a16:creationId xmlns:a16="http://schemas.microsoft.com/office/drawing/2014/main" id="{F4AC3726-F581-4854-945F-7DC0EF72ED74}"/>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C548896C-20FA-4BE3-AD15-FF3A5D6826E5}"/>
              </a:ext>
            </a:extLst>
          </p:cNvPr>
          <p:cNvSpPr>
            <a:spLocks noGrp="1"/>
          </p:cNvSpPr>
          <p:nvPr>
            <p:ph type="sldNum" sz="quarter" idx="12"/>
          </p:nvPr>
        </p:nvSpPr>
        <p:spPr/>
        <p:txBody>
          <a:bodyPr/>
          <a:lstStyle/>
          <a:p>
            <a:fld id="{92691A16-A778-4AB5-8F80-2B368AD351A9}" type="slidenum">
              <a:rPr lang="en-US" smtClean="0"/>
              <a:t>‹Nº›</a:t>
            </a:fld>
            <a:endParaRPr lang="en-US"/>
          </a:p>
        </p:txBody>
      </p:sp>
    </p:spTree>
    <p:extLst>
      <p:ext uri="{BB962C8B-B14F-4D97-AF65-F5344CB8AC3E}">
        <p14:creationId xmlns:p14="http://schemas.microsoft.com/office/powerpoint/2010/main" val="1508628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7321CC-DBB5-4047-93F5-11A98DFCBC23}"/>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contenido 2">
            <a:extLst>
              <a:ext uri="{FF2B5EF4-FFF2-40B4-BE49-F238E27FC236}">
                <a16:creationId xmlns:a16="http://schemas.microsoft.com/office/drawing/2014/main" id="{204F58B9-9DE3-431F-A9A5-5FB6D9700EF7}"/>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contenido 3">
            <a:extLst>
              <a:ext uri="{FF2B5EF4-FFF2-40B4-BE49-F238E27FC236}">
                <a16:creationId xmlns:a16="http://schemas.microsoft.com/office/drawing/2014/main" id="{1AA4F287-DF25-4E8C-B42D-5846201CB9BA}"/>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fecha 4">
            <a:extLst>
              <a:ext uri="{FF2B5EF4-FFF2-40B4-BE49-F238E27FC236}">
                <a16:creationId xmlns:a16="http://schemas.microsoft.com/office/drawing/2014/main" id="{D7848E37-7390-4AFE-8EE9-81C2C5EF3B48}"/>
              </a:ext>
            </a:extLst>
          </p:cNvPr>
          <p:cNvSpPr>
            <a:spLocks noGrp="1"/>
          </p:cNvSpPr>
          <p:nvPr>
            <p:ph type="dt" sz="half" idx="10"/>
          </p:nvPr>
        </p:nvSpPr>
        <p:spPr/>
        <p:txBody>
          <a:bodyPr/>
          <a:lstStyle/>
          <a:p>
            <a:fld id="{8C9EF5BC-AEEF-4021-87AB-8A3999EEB9C4}" type="datetimeFigureOut">
              <a:rPr lang="en-US" smtClean="0"/>
              <a:t>6/30/2024</a:t>
            </a:fld>
            <a:endParaRPr lang="en-US"/>
          </a:p>
        </p:txBody>
      </p:sp>
      <p:sp>
        <p:nvSpPr>
          <p:cNvPr id="6" name="Marcador de pie de página 5">
            <a:extLst>
              <a:ext uri="{FF2B5EF4-FFF2-40B4-BE49-F238E27FC236}">
                <a16:creationId xmlns:a16="http://schemas.microsoft.com/office/drawing/2014/main" id="{C79312A6-E4DA-4946-8087-D1FBE5692CB6}"/>
              </a:ext>
            </a:extLst>
          </p:cNvPr>
          <p:cNvSpPr>
            <a:spLocks noGrp="1"/>
          </p:cNvSpPr>
          <p:nvPr>
            <p:ph type="ftr" sz="quarter" idx="11"/>
          </p:nvPr>
        </p:nvSpPr>
        <p:spPr/>
        <p:txBody>
          <a:bodyPr/>
          <a:lstStyle/>
          <a:p>
            <a:endParaRPr lang="en-US"/>
          </a:p>
        </p:txBody>
      </p:sp>
      <p:sp>
        <p:nvSpPr>
          <p:cNvPr id="7" name="Marcador de número de diapositiva 6">
            <a:extLst>
              <a:ext uri="{FF2B5EF4-FFF2-40B4-BE49-F238E27FC236}">
                <a16:creationId xmlns:a16="http://schemas.microsoft.com/office/drawing/2014/main" id="{79EBE3FE-86BA-4CA2-863F-6E4CE8C8443B}"/>
              </a:ext>
            </a:extLst>
          </p:cNvPr>
          <p:cNvSpPr>
            <a:spLocks noGrp="1"/>
          </p:cNvSpPr>
          <p:nvPr>
            <p:ph type="sldNum" sz="quarter" idx="12"/>
          </p:nvPr>
        </p:nvSpPr>
        <p:spPr/>
        <p:txBody>
          <a:bodyPr/>
          <a:lstStyle/>
          <a:p>
            <a:fld id="{92691A16-A778-4AB5-8F80-2B368AD351A9}" type="slidenum">
              <a:rPr lang="en-US" smtClean="0"/>
              <a:t>‹Nº›</a:t>
            </a:fld>
            <a:endParaRPr lang="en-US"/>
          </a:p>
        </p:txBody>
      </p:sp>
    </p:spTree>
    <p:extLst>
      <p:ext uri="{BB962C8B-B14F-4D97-AF65-F5344CB8AC3E}">
        <p14:creationId xmlns:p14="http://schemas.microsoft.com/office/powerpoint/2010/main" val="4166780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48121B3-FE45-47B1-B666-4D3933A6636A}"/>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n-US"/>
          </a:p>
        </p:txBody>
      </p:sp>
      <p:sp>
        <p:nvSpPr>
          <p:cNvPr id="3" name="Marcador de texto 2">
            <a:extLst>
              <a:ext uri="{FF2B5EF4-FFF2-40B4-BE49-F238E27FC236}">
                <a16:creationId xmlns:a16="http://schemas.microsoft.com/office/drawing/2014/main" id="{BE5FEA90-05C2-4D52-9838-3B2B794CA0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986B4FBB-4FC4-4A1D-9861-C5D439DC0054}"/>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texto 4">
            <a:extLst>
              <a:ext uri="{FF2B5EF4-FFF2-40B4-BE49-F238E27FC236}">
                <a16:creationId xmlns:a16="http://schemas.microsoft.com/office/drawing/2014/main" id="{AC9A3EAC-E9B4-4EDA-8D5B-5895473AAB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FC1B299A-A5BB-4078-AE2E-4A98E92A6A1E}"/>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Marcador de fecha 6">
            <a:extLst>
              <a:ext uri="{FF2B5EF4-FFF2-40B4-BE49-F238E27FC236}">
                <a16:creationId xmlns:a16="http://schemas.microsoft.com/office/drawing/2014/main" id="{2ED7024B-A1E5-4A3B-8DDA-5596D44677D0}"/>
              </a:ext>
            </a:extLst>
          </p:cNvPr>
          <p:cNvSpPr>
            <a:spLocks noGrp="1"/>
          </p:cNvSpPr>
          <p:nvPr>
            <p:ph type="dt" sz="half" idx="10"/>
          </p:nvPr>
        </p:nvSpPr>
        <p:spPr/>
        <p:txBody>
          <a:bodyPr/>
          <a:lstStyle/>
          <a:p>
            <a:fld id="{8C9EF5BC-AEEF-4021-87AB-8A3999EEB9C4}" type="datetimeFigureOut">
              <a:rPr lang="en-US" smtClean="0"/>
              <a:t>6/30/2024</a:t>
            </a:fld>
            <a:endParaRPr lang="en-US"/>
          </a:p>
        </p:txBody>
      </p:sp>
      <p:sp>
        <p:nvSpPr>
          <p:cNvPr id="8" name="Marcador de pie de página 7">
            <a:extLst>
              <a:ext uri="{FF2B5EF4-FFF2-40B4-BE49-F238E27FC236}">
                <a16:creationId xmlns:a16="http://schemas.microsoft.com/office/drawing/2014/main" id="{FD78E058-5905-4EC9-8FB5-DD7FF018F0D5}"/>
              </a:ext>
            </a:extLst>
          </p:cNvPr>
          <p:cNvSpPr>
            <a:spLocks noGrp="1"/>
          </p:cNvSpPr>
          <p:nvPr>
            <p:ph type="ftr" sz="quarter" idx="11"/>
          </p:nvPr>
        </p:nvSpPr>
        <p:spPr/>
        <p:txBody>
          <a:bodyPr/>
          <a:lstStyle/>
          <a:p>
            <a:endParaRPr lang="en-US"/>
          </a:p>
        </p:txBody>
      </p:sp>
      <p:sp>
        <p:nvSpPr>
          <p:cNvPr id="9" name="Marcador de número de diapositiva 8">
            <a:extLst>
              <a:ext uri="{FF2B5EF4-FFF2-40B4-BE49-F238E27FC236}">
                <a16:creationId xmlns:a16="http://schemas.microsoft.com/office/drawing/2014/main" id="{DFEE3CE6-390B-4475-8A68-0299845E40D2}"/>
              </a:ext>
            </a:extLst>
          </p:cNvPr>
          <p:cNvSpPr>
            <a:spLocks noGrp="1"/>
          </p:cNvSpPr>
          <p:nvPr>
            <p:ph type="sldNum" sz="quarter" idx="12"/>
          </p:nvPr>
        </p:nvSpPr>
        <p:spPr/>
        <p:txBody>
          <a:bodyPr/>
          <a:lstStyle/>
          <a:p>
            <a:fld id="{92691A16-A778-4AB5-8F80-2B368AD351A9}" type="slidenum">
              <a:rPr lang="en-US" smtClean="0"/>
              <a:t>‹Nº›</a:t>
            </a:fld>
            <a:endParaRPr lang="en-US"/>
          </a:p>
        </p:txBody>
      </p:sp>
    </p:spTree>
    <p:extLst>
      <p:ext uri="{BB962C8B-B14F-4D97-AF65-F5344CB8AC3E}">
        <p14:creationId xmlns:p14="http://schemas.microsoft.com/office/powerpoint/2010/main" val="3412126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6763F44-84CB-4D52-9152-A3EEAA39A92D}"/>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fecha 2">
            <a:extLst>
              <a:ext uri="{FF2B5EF4-FFF2-40B4-BE49-F238E27FC236}">
                <a16:creationId xmlns:a16="http://schemas.microsoft.com/office/drawing/2014/main" id="{8C6DE20C-6867-4A0E-B7F2-201EEFF24AD9}"/>
              </a:ext>
            </a:extLst>
          </p:cNvPr>
          <p:cNvSpPr>
            <a:spLocks noGrp="1"/>
          </p:cNvSpPr>
          <p:nvPr>
            <p:ph type="dt" sz="half" idx="10"/>
          </p:nvPr>
        </p:nvSpPr>
        <p:spPr/>
        <p:txBody>
          <a:bodyPr/>
          <a:lstStyle/>
          <a:p>
            <a:fld id="{8C9EF5BC-AEEF-4021-87AB-8A3999EEB9C4}" type="datetimeFigureOut">
              <a:rPr lang="en-US" smtClean="0"/>
              <a:t>6/30/2024</a:t>
            </a:fld>
            <a:endParaRPr lang="en-US"/>
          </a:p>
        </p:txBody>
      </p:sp>
      <p:sp>
        <p:nvSpPr>
          <p:cNvPr id="4" name="Marcador de pie de página 3">
            <a:extLst>
              <a:ext uri="{FF2B5EF4-FFF2-40B4-BE49-F238E27FC236}">
                <a16:creationId xmlns:a16="http://schemas.microsoft.com/office/drawing/2014/main" id="{89A82124-4021-41F4-BA3E-0C9BB34B4F19}"/>
              </a:ext>
            </a:extLst>
          </p:cNvPr>
          <p:cNvSpPr>
            <a:spLocks noGrp="1"/>
          </p:cNvSpPr>
          <p:nvPr>
            <p:ph type="ftr" sz="quarter" idx="11"/>
          </p:nvPr>
        </p:nvSpPr>
        <p:spPr/>
        <p:txBody>
          <a:bodyPr/>
          <a:lstStyle/>
          <a:p>
            <a:endParaRPr lang="en-US"/>
          </a:p>
        </p:txBody>
      </p:sp>
      <p:sp>
        <p:nvSpPr>
          <p:cNvPr id="5" name="Marcador de número de diapositiva 4">
            <a:extLst>
              <a:ext uri="{FF2B5EF4-FFF2-40B4-BE49-F238E27FC236}">
                <a16:creationId xmlns:a16="http://schemas.microsoft.com/office/drawing/2014/main" id="{105BF40D-1773-4CCA-BA38-4EA6CCA13DA0}"/>
              </a:ext>
            </a:extLst>
          </p:cNvPr>
          <p:cNvSpPr>
            <a:spLocks noGrp="1"/>
          </p:cNvSpPr>
          <p:nvPr>
            <p:ph type="sldNum" sz="quarter" idx="12"/>
          </p:nvPr>
        </p:nvSpPr>
        <p:spPr/>
        <p:txBody>
          <a:bodyPr/>
          <a:lstStyle/>
          <a:p>
            <a:fld id="{92691A16-A778-4AB5-8F80-2B368AD351A9}" type="slidenum">
              <a:rPr lang="en-US" smtClean="0"/>
              <a:t>‹Nº›</a:t>
            </a:fld>
            <a:endParaRPr lang="en-US"/>
          </a:p>
        </p:txBody>
      </p:sp>
    </p:spTree>
    <p:extLst>
      <p:ext uri="{BB962C8B-B14F-4D97-AF65-F5344CB8AC3E}">
        <p14:creationId xmlns:p14="http://schemas.microsoft.com/office/powerpoint/2010/main" val="2367204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BE018027-93A0-4066-B6A9-94419526167E}"/>
              </a:ext>
            </a:extLst>
          </p:cNvPr>
          <p:cNvSpPr>
            <a:spLocks noGrp="1"/>
          </p:cNvSpPr>
          <p:nvPr>
            <p:ph type="dt" sz="half" idx="10"/>
          </p:nvPr>
        </p:nvSpPr>
        <p:spPr/>
        <p:txBody>
          <a:bodyPr/>
          <a:lstStyle/>
          <a:p>
            <a:fld id="{8C9EF5BC-AEEF-4021-87AB-8A3999EEB9C4}" type="datetimeFigureOut">
              <a:rPr lang="en-US" smtClean="0"/>
              <a:t>6/30/2024</a:t>
            </a:fld>
            <a:endParaRPr lang="en-US"/>
          </a:p>
        </p:txBody>
      </p:sp>
      <p:sp>
        <p:nvSpPr>
          <p:cNvPr id="3" name="Marcador de pie de página 2">
            <a:extLst>
              <a:ext uri="{FF2B5EF4-FFF2-40B4-BE49-F238E27FC236}">
                <a16:creationId xmlns:a16="http://schemas.microsoft.com/office/drawing/2014/main" id="{0D91CD85-B77F-4B8B-8D6D-916EA35853C0}"/>
              </a:ext>
            </a:extLst>
          </p:cNvPr>
          <p:cNvSpPr>
            <a:spLocks noGrp="1"/>
          </p:cNvSpPr>
          <p:nvPr>
            <p:ph type="ftr" sz="quarter" idx="11"/>
          </p:nvPr>
        </p:nvSpPr>
        <p:spPr/>
        <p:txBody>
          <a:bodyPr/>
          <a:lstStyle/>
          <a:p>
            <a:endParaRPr lang="en-US"/>
          </a:p>
        </p:txBody>
      </p:sp>
      <p:sp>
        <p:nvSpPr>
          <p:cNvPr id="4" name="Marcador de número de diapositiva 3">
            <a:extLst>
              <a:ext uri="{FF2B5EF4-FFF2-40B4-BE49-F238E27FC236}">
                <a16:creationId xmlns:a16="http://schemas.microsoft.com/office/drawing/2014/main" id="{2031402D-79D1-405F-A786-2A6AC00F7EBB}"/>
              </a:ext>
            </a:extLst>
          </p:cNvPr>
          <p:cNvSpPr>
            <a:spLocks noGrp="1"/>
          </p:cNvSpPr>
          <p:nvPr>
            <p:ph type="sldNum" sz="quarter" idx="12"/>
          </p:nvPr>
        </p:nvSpPr>
        <p:spPr/>
        <p:txBody>
          <a:bodyPr/>
          <a:lstStyle/>
          <a:p>
            <a:fld id="{92691A16-A778-4AB5-8F80-2B368AD351A9}" type="slidenum">
              <a:rPr lang="en-US" smtClean="0"/>
              <a:t>‹Nº›</a:t>
            </a:fld>
            <a:endParaRPr lang="en-US"/>
          </a:p>
        </p:txBody>
      </p:sp>
    </p:spTree>
    <p:extLst>
      <p:ext uri="{BB962C8B-B14F-4D97-AF65-F5344CB8AC3E}">
        <p14:creationId xmlns:p14="http://schemas.microsoft.com/office/powerpoint/2010/main" val="2422126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9FF6C9E-D4AF-42F3-ACBB-970105E696CE}"/>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Marcador de contenido 2">
            <a:extLst>
              <a:ext uri="{FF2B5EF4-FFF2-40B4-BE49-F238E27FC236}">
                <a16:creationId xmlns:a16="http://schemas.microsoft.com/office/drawing/2014/main" id="{C8D784F7-ECDA-44AC-AC4E-59C915C3180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texto 3">
            <a:extLst>
              <a:ext uri="{FF2B5EF4-FFF2-40B4-BE49-F238E27FC236}">
                <a16:creationId xmlns:a16="http://schemas.microsoft.com/office/drawing/2014/main" id="{4FE274F7-A35D-4B84-97D1-EC6CC26AD3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006BA897-BD6B-45B0-A38E-A2130D15BD03}"/>
              </a:ext>
            </a:extLst>
          </p:cNvPr>
          <p:cNvSpPr>
            <a:spLocks noGrp="1"/>
          </p:cNvSpPr>
          <p:nvPr>
            <p:ph type="dt" sz="half" idx="10"/>
          </p:nvPr>
        </p:nvSpPr>
        <p:spPr/>
        <p:txBody>
          <a:bodyPr/>
          <a:lstStyle/>
          <a:p>
            <a:fld id="{8C9EF5BC-AEEF-4021-87AB-8A3999EEB9C4}" type="datetimeFigureOut">
              <a:rPr lang="en-US" smtClean="0"/>
              <a:t>6/30/2024</a:t>
            </a:fld>
            <a:endParaRPr lang="en-US"/>
          </a:p>
        </p:txBody>
      </p:sp>
      <p:sp>
        <p:nvSpPr>
          <p:cNvPr id="6" name="Marcador de pie de página 5">
            <a:extLst>
              <a:ext uri="{FF2B5EF4-FFF2-40B4-BE49-F238E27FC236}">
                <a16:creationId xmlns:a16="http://schemas.microsoft.com/office/drawing/2014/main" id="{A81DED5F-600F-41D0-8FD4-DFB8763912E4}"/>
              </a:ext>
            </a:extLst>
          </p:cNvPr>
          <p:cNvSpPr>
            <a:spLocks noGrp="1"/>
          </p:cNvSpPr>
          <p:nvPr>
            <p:ph type="ftr" sz="quarter" idx="11"/>
          </p:nvPr>
        </p:nvSpPr>
        <p:spPr/>
        <p:txBody>
          <a:bodyPr/>
          <a:lstStyle/>
          <a:p>
            <a:endParaRPr lang="en-US"/>
          </a:p>
        </p:txBody>
      </p:sp>
      <p:sp>
        <p:nvSpPr>
          <p:cNvPr id="7" name="Marcador de número de diapositiva 6">
            <a:extLst>
              <a:ext uri="{FF2B5EF4-FFF2-40B4-BE49-F238E27FC236}">
                <a16:creationId xmlns:a16="http://schemas.microsoft.com/office/drawing/2014/main" id="{F04AD1E3-7778-47A7-B037-38EDABDE5603}"/>
              </a:ext>
            </a:extLst>
          </p:cNvPr>
          <p:cNvSpPr>
            <a:spLocks noGrp="1"/>
          </p:cNvSpPr>
          <p:nvPr>
            <p:ph type="sldNum" sz="quarter" idx="12"/>
          </p:nvPr>
        </p:nvSpPr>
        <p:spPr/>
        <p:txBody>
          <a:bodyPr/>
          <a:lstStyle/>
          <a:p>
            <a:fld id="{92691A16-A778-4AB5-8F80-2B368AD351A9}" type="slidenum">
              <a:rPr lang="en-US" smtClean="0"/>
              <a:t>‹Nº›</a:t>
            </a:fld>
            <a:endParaRPr lang="en-US"/>
          </a:p>
        </p:txBody>
      </p:sp>
    </p:spTree>
    <p:extLst>
      <p:ext uri="{BB962C8B-B14F-4D97-AF65-F5344CB8AC3E}">
        <p14:creationId xmlns:p14="http://schemas.microsoft.com/office/powerpoint/2010/main" val="1272203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B29AB78-9F44-4D86-BD17-8982AD4ECE52}"/>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Marcador de posición de imagen 2">
            <a:extLst>
              <a:ext uri="{FF2B5EF4-FFF2-40B4-BE49-F238E27FC236}">
                <a16:creationId xmlns:a16="http://schemas.microsoft.com/office/drawing/2014/main" id="{DB3BF925-89F3-4AEA-AE75-56618C68986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a:extLst>
              <a:ext uri="{FF2B5EF4-FFF2-40B4-BE49-F238E27FC236}">
                <a16:creationId xmlns:a16="http://schemas.microsoft.com/office/drawing/2014/main" id="{07EF2C84-A074-43CF-8942-397DBF85BD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E28C197F-59E4-475C-AE41-883A291DEEDE}"/>
              </a:ext>
            </a:extLst>
          </p:cNvPr>
          <p:cNvSpPr>
            <a:spLocks noGrp="1"/>
          </p:cNvSpPr>
          <p:nvPr>
            <p:ph type="dt" sz="half" idx="10"/>
          </p:nvPr>
        </p:nvSpPr>
        <p:spPr/>
        <p:txBody>
          <a:bodyPr/>
          <a:lstStyle/>
          <a:p>
            <a:fld id="{8C9EF5BC-AEEF-4021-87AB-8A3999EEB9C4}" type="datetimeFigureOut">
              <a:rPr lang="en-US" smtClean="0"/>
              <a:t>6/30/2024</a:t>
            </a:fld>
            <a:endParaRPr lang="en-US"/>
          </a:p>
        </p:txBody>
      </p:sp>
      <p:sp>
        <p:nvSpPr>
          <p:cNvPr id="6" name="Marcador de pie de página 5">
            <a:extLst>
              <a:ext uri="{FF2B5EF4-FFF2-40B4-BE49-F238E27FC236}">
                <a16:creationId xmlns:a16="http://schemas.microsoft.com/office/drawing/2014/main" id="{A9EEC470-EB07-446A-A3DC-E7436A58A34F}"/>
              </a:ext>
            </a:extLst>
          </p:cNvPr>
          <p:cNvSpPr>
            <a:spLocks noGrp="1"/>
          </p:cNvSpPr>
          <p:nvPr>
            <p:ph type="ftr" sz="quarter" idx="11"/>
          </p:nvPr>
        </p:nvSpPr>
        <p:spPr/>
        <p:txBody>
          <a:bodyPr/>
          <a:lstStyle/>
          <a:p>
            <a:endParaRPr lang="en-US"/>
          </a:p>
        </p:txBody>
      </p:sp>
      <p:sp>
        <p:nvSpPr>
          <p:cNvPr id="7" name="Marcador de número de diapositiva 6">
            <a:extLst>
              <a:ext uri="{FF2B5EF4-FFF2-40B4-BE49-F238E27FC236}">
                <a16:creationId xmlns:a16="http://schemas.microsoft.com/office/drawing/2014/main" id="{70904BA8-5275-47B2-AF5F-FD62D1285CBB}"/>
              </a:ext>
            </a:extLst>
          </p:cNvPr>
          <p:cNvSpPr>
            <a:spLocks noGrp="1"/>
          </p:cNvSpPr>
          <p:nvPr>
            <p:ph type="sldNum" sz="quarter" idx="12"/>
          </p:nvPr>
        </p:nvSpPr>
        <p:spPr/>
        <p:txBody>
          <a:bodyPr/>
          <a:lstStyle/>
          <a:p>
            <a:fld id="{92691A16-A778-4AB5-8F80-2B368AD351A9}" type="slidenum">
              <a:rPr lang="en-US" smtClean="0"/>
              <a:t>‹Nº›</a:t>
            </a:fld>
            <a:endParaRPr lang="en-US"/>
          </a:p>
        </p:txBody>
      </p:sp>
    </p:spTree>
    <p:extLst>
      <p:ext uri="{BB962C8B-B14F-4D97-AF65-F5344CB8AC3E}">
        <p14:creationId xmlns:p14="http://schemas.microsoft.com/office/powerpoint/2010/main" val="1273602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289FE439-5DEB-480B-B0EA-46C75DC911A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a:p>
        </p:txBody>
      </p:sp>
      <p:sp>
        <p:nvSpPr>
          <p:cNvPr id="3" name="Marcador de texto 2">
            <a:extLst>
              <a:ext uri="{FF2B5EF4-FFF2-40B4-BE49-F238E27FC236}">
                <a16:creationId xmlns:a16="http://schemas.microsoft.com/office/drawing/2014/main" id="{4C967DCD-746E-4840-B9E9-3FDD03D7A4B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0769304C-38A5-4755-B1C9-3F12681BB3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9EF5BC-AEEF-4021-87AB-8A3999EEB9C4}" type="datetimeFigureOut">
              <a:rPr lang="en-US" smtClean="0"/>
              <a:t>6/30/2024</a:t>
            </a:fld>
            <a:endParaRPr lang="en-US"/>
          </a:p>
        </p:txBody>
      </p:sp>
      <p:sp>
        <p:nvSpPr>
          <p:cNvPr id="5" name="Marcador de pie de página 4">
            <a:extLst>
              <a:ext uri="{FF2B5EF4-FFF2-40B4-BE49-F238E27FC236}">
                <a16:creationId xmlns:a16="http://schemas.microsoft.com/office/drawing/2014/main" id="{85C6BFBC-0DB3-4D1B-96CB-1AE8E6DD292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a:extLst>
              <a:ext uri="{FF2B5EF4-FFF2-40B4-BE49-F238E27FC236}">
                <a16:creationId xmlns:a16="http://schemas.microsoft.com/office/drawing/2014/main" id="{C32F747A-D5D4-4BAC-8451-9E5DF3A7BF7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691A16-A778-4AB5-8F80-2B368AD351A9}" type="slidenum">
              <a:rPr lang="en-US" smtClean="0"/>
              <a:t>‹Nº›</a:t>
            </a:fld>
            <a:endParaRPr lang="en-US"/>
          </a:p>
        </p:txBody>
      </p:sp>
    </p:spTree>
    <p:extLst>
      <p:ext uri="{BB962C8B-B14F-4D97-AF65-F5344CB8AC3E}">
        <p14:creationId xmlns:p14="http://schemas.microsoft.com/office/powerpoint/2010/main" val="742102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D7BFCDF3-01C1-4A20-B566-299DC12908C1}"/>
              </a:ext>
            </a:extLst>
          </p:cNvPr>
          <p:cNvSpPr/>
          <p:nvPr/>
        </p:nvSpPr>
        <p:spPr>
          <a:xfrm>
            <a:off x="3822700" y="2356535"/>
            <a:ext cx="3873500" cy="923330"/>
          </a:xfrm>
          <a:prstGeom prst="rect">
            <a:avLst/>
          </a:prstGeom>
        </p:spPr>
        <p:txBody>
          <a:bodyPr wrap="square">
            <a:spAutoFit/>
          </a:bodyPr>
          <a:lstStyle/>
          <a:p>
            <a:r>
              <a:rPr lang="es-US" dirty="0"/>
              <a:t>El 69% de la población cree que el Gobierno es “débil” o “muy débil”, pero no apoya el acortamiento de mandato</a:t>
            </a:r>
            <a:endParaRPr lang="en-US" dirty="0"/>
          </a:p>
        </p:txBody>
      </p:sp>
    </p:spTree>
    <p:extLst>
      <p:ext uri="{BB962C8B-B14F-4D97-AF65-F5344CB8AC3E}">
        <p14:creationId xmlns:p14="http://schemas.microsoft.com/office/powerpoint/2010/main" val="420597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75E7BFB5-597E-4F0B-AB5F-9C8C6DF84BF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05250" y="228599"/>
            <a:ext cx="7126172" cy="6172200"/>
          </a:xfrm>
          <a:prstGeom prst="rect">
            <a:avLst/>
          </a:prstGeom>
        </p:spPr>
      </p:pic>
      <p:sp>
        <p:nvSpPr>
          <p:cNvPr id="6" name="CuadroTexto 5">
            <a:extLst>
              <a:ext uri="{FF2B5EF4-FFF2-40B4-BE49-F238E27FC236}">
                <a16:creationId xmlns:a16="http://schemas.microsoft.com/office/drawing/2014/main" id="{8A4A8BA7-61CF-4BC5-87EC-A7057E74A584}"/>
              </a:ext>
            </a:extLst>
          </p:cNvPr>
          <p:cNvSpPr txBox="1"/>
          <p:nvPr/>
        </p:nvSpPr>
        <p:spPr>
          <a:xfrm>
            <a:off x="939800" y="6330950"/>
            <a:ext cx="10777374" cy="369332"/>
          </a:xfrm>
          <a:prstGeom prst="rect">
            <a:avLst/>
          </a:prstGeom>
          <a:noFill/>
        </p:spPr>
        <p:txBody>
          <a:bodyPr wrap="none" rtlCol="0">
            <a:spAutoFit/>
          </a:bodyPr>
          <a:lstStyle/>
          <a:p>
            <a:r>
              <a:rPr lang="es-US" dirty="0"/>
              <a:t>El 69% de la población cree que el Gobierno es “débil” o “muy débil”, pero no apoya el acortamiento de mandato</a:t>
            </a:r>
            <a:endParaRPr lang="en-US" dirty="0"/>
          </a:p>
        </p:txBody>
      </p:sp>
    </p:spTree>
    <p:extLst>
      <p:ext uri="{BB962C8B-B14F-4D97-AF65-F5344CB8AC3E}">
        <p14:creationId xmlns:p14="http://schemas.microsoft.com/office/powerpoint/2010/main" val="3409844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C5FF95A8-1735-48AD-901A-773C764DB7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5486" y="843768"/>
            <a:ext cx="8717428" cy="5557031"/>
          </a:xfrm>
          <a:prstGeom prst="rect">
            <a:avLst/>
          </a:prstGeom>
        </p:spPr>
      </p:pic>
    </p:spTree>
    <p:extLst>
      <p:ext uri="{BB962C8B-B14F-4D97-AF65-F5344CB8AC3E}">
        <p14:creationId xmlns:p14="http://schemas.microsoft.com/office/powerpoint/2010/main" val="4344627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853EC5AA-1567-4B8B-B357-A69DF5B3B0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25449" y="1235482"/>
            <a:ext cx="6856652" cy="4822417"/>
          </a:xfrm>
          <a:prstGeom prst="rect">
            <a:avLst/>
          </a:prstGeom>
        </p:spPr>
      </p:pic>
    </p:spTree>
    <p:extLst>
      <p:ext uri="{BB962C8B-B14F-4D97-AF65-F5344CB8AC3E}">
        <p14:creationId xmlns:p14="http://schemas.microsoft.com/office/powerpoint/2010/main" val="21998046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476047F1-09E3-48E4-8116-529DC338D23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87920" y="859825"/>
            <a:ext cx="7299055" cy="5283799"/>
          </a:xfrm>
          <a:prstGeom prst="rect">
            <a:avLst/>
          </a:prstGeom>
        </p:spPr>
      </p:pic>
    </p:spTree>
    <p:extLst>
      <p:ext uri="{BB962C8B-B14F-4D97-AF65-F5344CB8AC3E}">
        <p14:creationId xmlns:p14="http://schemas.microsoft.com/office/powerpoint/2010/main" val="225041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2F2DFBDC-259B-4297-B22D-F2F99673F05F}"/>
              </a:ext>
            </a:extLst>
          </p:cNvPr>
          <p:cNvSpPr/>
          <p:nvPr/>
        </p:nvSpPr>
        <p:spPr>
          <a:xfrm>
            <a:off x="275771" y="499436"/>
            <a:ext cx="11771086" cy="5401479"/>
          </a:xfrm>
          <a:prstGeom prst="rect">
            <a:avLst/>
          </a:prstGeom>
        </p:spPr>
        <p:txBody>
          <a:bodyPr wrap="square">
            <a:spAutoFit/>
          </a:bodyPr>
          <a:lstStyle/>
          <a:p>
            <a:r>
              <a:rPr lang="es-ES" sz="1500" b="0" i="0" dirty="0">
                <a:solidFill>
                  <a:srgbClr val="212529"/>
                </a:solidFill>
                <a:effectLst/>
                <a:latin typeface="Arial" panose="020B0604020202020204" pitchFamily="34" charset="0"/>
              </a:rPr>
              <a:t>El 26 de junio los militares irrumpieron en la plaza Murillo trayendo a la memoria los terribles golpes militares de los años 70 y 80. El rechazo popular fue inmediato. El mismo refleja la postura actual de la población boliviana: el 55% rechaza toda posibilidad de acortar el mandato del Presidente Arce, incluidos los que desaprueban su gestión. </a:t>
            </a:r>
          </a:p>
          <a:p>
            <a:endParaRPr lang="es-ES" sz="1500" dirty="0">
              <a:solidFill>
                <a:srgbClr val="212529"/>
              </a:solidFill>
              <a:latin typeface="Arial" panose="020B0604020202020204" pitchFamily="34" charset="0"/>
            </a:endParaRPr>
          </a:p>
          <a:p>
            <a:r>
              <a:rPr lang="es-ES" sz="1500" b="0" i="0" dirty="0">
                <a:solidFill>
                  <a:srgbClr val="212529"/>
                </a:solidFill>
                <a:effectLst/>
                <a:latin typeface="Arial" panose="020B0604020202020204" pitchFamily="34" charset="0"/>
              </a:rPr>
              <a:t>Incluso, entre febrero y junio de este año, los que están "muy en desacuerdo" con acortar el mandato de Arce aumentaron del 16% al 36%. Es decir, el respaldo al sistema democrático representativo goza de buena salud, después de más de 40 años de vida democrática, que han dejado en el pasado las aventuras golpistas de los militares.</a:t>
            </a:r>
          </a:p>
          <a:p>
            <a:endParaRPr lang="es-ES" sz="1500" dirty="0">
              <a:solidFill>
                <a:srgbClr val="212529"/>
              </a:solidFill>
              <a:latin typeface="Arial" panose="020B0604020202020204" pitchFamily="34" charset="0"/>
            </a:endParaRPr>
          </a:p>
          <a:p>
            <a:r>
              <a:rPr lang="es-ES" sz="1500" dirty="0">
                <a:solidFill>
                  <a:srgbClr val="212529"/>
                </a:solidFill>
                <a:latin typeface="Arial" panose="020B0604020202020204" pitchFamily="34" charset="0"/>
              </a:rPr>
              <a:t>Conclusiones</a:t>
            </a:r>
          </a:p>
          <a:p>
            <a:endParaRPr lang="es-ES" sz="1500" dirty="0">
              <a:solidFill>
                <a:srgbClr val="212529"/>
              </a:solidFill>
              <a:latin typeface="Arial" panose="020B0604020202020204" pitchFamily="34" charset="0"/>
            </a:endParaRPr>
          </a:p>
          <a:p>
            <a:r>
              <a:rPr lang="es-ES" sz="1500" dirty="0"/>
              <a:t>A pesar que la mayoría de la población percibe al Gobierno de Arce como "débil" (69%), casi nadie cree que haya un plan para acortar el mandato del Presidente (16%). Desde febrero a junio de este año, la posición generalizada es de rechazo a cualquier intento de acortar el mandato del Presidente (55%).</a:t>
            </a:r>
            <a:br>
              <a:rPr lang="es-ES" sz="1500" dirty="0"/>
            </a:br>
            <a:endParaRPr lang="es-ES" sz="1500" dirty="0"/>
          </a:p>
          <a:p>
            <a:r>
              <a:rPr lang="es-ES" sz="1500" dirty="0"/>
              <a:t>Incluso, entre febrero y ahora, aumentaron significativamente los que están "muy en desacuerdo" con alguna posibilidad de acortar el mando del Presidente. Incluso entre los que desaprueban su gestión (clases medias), hay cerca de un 40% que no está de acuerdo con acortar el mandato de Arce.</a:t>
            </a:r>
            <a:br>
              <a:rPr lang="es-ES" sz="1500" dirty="0"/>
            </a:br>
            <a:endParaRPr lang="es-ES" sz="1500" dirty="0"/>
          </a:p>
          <a:p>
            <a:r>
              <a:rPr lang="es-ES" sz="1500" dirty="0"/>
              <a:t>Después de más de 40 años de una vida democrática continua, y con el recuerdo reciente de la ruptura constitucional el 2019, el respaldo de la población a la democracia representativa es claramente mayoritario.</a:t>
            </a:r>
          </a:p>
          <a:p>
            <a:endParaRPr lang="es-ES" sz="1500" dirty="0"/>
          </a:p>
          <a:p>
            <a:r>
              <a:rPr lang="es-ES" sz="1500" dirty="0"/>
              <a:t>Es por esta razón que todo intento golpista, como las acciones militares del 26 de junio con el General Zúñiga, tiene en la actualidad pocas posibilidades de lograr un apoyo popular, aún en un supuesto escenario de crisis económica o social.</a:t>
            </a:r>
          </a:p>
        </p:txBody>
      </p:sp>
    </p:spTree>
    <p:extLst>
      <p:ext uri="{BB962C8B-B14F-4D97-AF65-F5344CB8AC3E}">
        <p14:creationId xmlns:p14="http://schemas.microsoft.com/office/powerpoint/2010/main" val="27977613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13536B30-C292-48A7-A2A0-F28D5A08A05C}"/>
              </a:ext>
            </a:extLst>
          </p:cNvPr>
          <p:cNvPicPr>
            <a:picLocks noChangeAspect="1"/>
          </p:cNvPicPr>
          <p:nvPr/>
        </p:nvPicPr>
        <p:blipFill>
          <a:blip r:embed="rId2"/>
          <a:stretch>
            <a:fillRect/>
          </a:stretch>
        </p:blipFill>
        <p:spPr>
          <a:xfrm>
            <a:off x="4086501" y="882650"/>
            <a:ext cx="3325134" cy="5289550"/>
          </a:xfrm>
          <a:prstGeom prst="rect">
            <a:avLst/>
          </a:prstGeom>
        </p:spPr>
      </p:pic>
    </p:spTree>
    <p:extLst>
      <p:ext uri="{BB962C8B-B14F-4D97-AF65-F5344CB8AC3E}">
        <p14:creationId xmlns:p14="http://schemas.microsoft.com/office/powerpoint/2010/main" val="29265859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C5232A5C-B066-4EB3-BBA6-008206E26428}"/>
              </a:ext>
            </a:extLst>
          </p:cNvPr>
          <p:cNvSpPr txBox="1"/>
          <p:nvPr/>
        </p:nvSpPr>
        <p:spPr>
          <a:xfrm>
            <a:off x="4806950" y="2159000"/>
            <a:ext cx="1382110" cy="1446550"/>
          </a:xfrm>
          <a:prstGeom prst="rect">
            <a:avLst/>
          </a:prstGeom>
          <a:noFill/>
        </p:spPr>
        <p:txBody>
          <a:bodyPr wrap="none" rtlCol="0">
            <a:spAutoFit/>
          </a:bodyPr>
          <a:lstStyle/>
          <a:p>
            <a:r>
              <a:rPr lang="es-US" sz="8800" dirty="0"/>
              <a:t>fin</a:t>
            </a:r>
            <a:endParaRPr lang="en-US" sz="8800" dirty="0"/>
          </a:p>
        </p:txBody>
      </p:sp>
    </p:spTree>
    <p:extLst>
      <p:ext uri="{BB962C8B-B14F-4D97-AF65-F5344CB8AC3E}">
        <p14:creationId xmlns:p14="http://schemas.microsoft.com/office/powerpoint/2010/main" val="196080190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252</TotalTime>
  <Words>388</Words>
  <Application>Microsoft Office PowerPoint</Application>
  <PresentationFormat>Panorámica</PresentationFormat>
  <Paragraphs>14</Paragraphs>
  <Slides>8</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8</vt:i4>
      </vt:variant>
    </vt:vector>
  </HeadingPairs>
  <TitlesOfParts>
    <vt:vector size="12" baseType="lpstr">
      <vt:lpstr>Arial</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Raul Peñaranda</dc:creator>
  <cp:lastModifiedBy>Raul Peñaranda</cp:lastModifiedBy>
  <cp:revision>1</cp:revision>
  <dcterms:created xsi:type="dcterms:W3CDTF">2024-06-29T13:27:00Z</dcterms:created>
  <dcterms:modified xsi:type="dcterms:W3CDTF">2024-06-30T17:12:00Z</dcterms:modified>
</cp:coreProperties>
</file>