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66" d="100"/>
          <a:sy n="66" d="100"/>
        </p:scale>
        <p:origin x="105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A268D-3E11-49E2-AB59-6B0A693E4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95F723-3603-47FB-BB31-6A0A4F105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489DD8-419C-458A-87DB-6D9B7B8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5F983-F44A-40C9-9C4C-48BFCC0D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286B6-A27A-4CE9-BF05-074547D3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C1715-3010-4B20-AE49-28652DE8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5F82E2-F011-4124-85DA-88A799F51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50C12-6B07-4AF1-938B-0315801B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4588E-D5B2-4ED7-9F94-D4A7295B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33591-7245-4418-8B77-A0B1A8E0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3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C0995E-59A9-49C3-8493-28529EF4F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9300F9-B064-422E-9F36-C9FAC14F4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6C3A6-D9DB-4C09-BC41-18CF6D3F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0BE6B-FCA7-4054-A1A4-ECDCC48C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9F6D1-3E8A-4D17-83E9-E06C6A3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62149-A04D-4E3A-B4B4-5ABF397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47D3AE-C062-425A-9CE2-713DAC84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B1528-42C9-44B2-BED2-73E47AA4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80030-D1A0-4380-AF5B-2CAFBE6F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5DEBE6-212B-419D-972E-B82A9C4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1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49AE-373A-45B3-BA66-9B9FFE3A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37A1B2-AA00-4FBF-BD16-AB8C7B5BA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478C5-7482-4CB3-8FF9-09B33C17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2D863F-1775-4BB2-A87B-AAD7F791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292E8-4BDC-4AF1-AF32-3FE2B02B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3E5FC-B5BE-4A31-AD2D-D85B745A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6FA04D-78F8-4140-B178-3248C2B79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A54847-2A1F-4E4A-BA92-13A2C371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0093F5-C808-4550-AD3C-9C93FBA9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2601AF-E850-45B5-BDE2-B6FA4D48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AE9993-D0FB-41FD-9CEB-BADA7E11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CE887-B9E4-4670-A639-8C3CC050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7685EF-EA29-4EA9-9173-FF976C864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B97A66-E807-418F-816E-0E2BABF0A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0163B3-F0A8-4B19-A2D0-331283EDD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17E002-E136-47A6-B0AD-B56717BE3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DE906A-353A-4A97-9D2E-857E19BE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2E41C7-95CB-4AED-8357-C6B421C8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57E110-7779-4F26-9E85-7E1BE29A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0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2611D-69A6-4DAF-9B61-8ACC9E49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9412F9-14C8-42C8-97F7-A6CC5311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6E9330-7161-4ED5-85DC-F99BBC20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9E0362-D567-4F4C-AA53-B230EE15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595935-5B86-4271-A1B8-6DF66C9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D6CFAD-3276-4B55-99D5-4795B89C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801EA4-EA58-4574-BBB0-A9BD8738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91FAA-A205-42FD-9133-CEA842EC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05611-552D-4233-BE69-2F210DCC2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C7354E-70F8-4FCF-9ED7-441D6D2E5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0A0B6-7667-454E-9578-500D2E8A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D13E81-BAFF-465B-A2E7-14B756A3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4F9210-C046-4DFF-BFDA-3E26A06C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14D45-3B80-42A8-BF18-E236D924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7B5F26-AFD6-4375-8CCE-D9C002F9C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7A2B2-D97D-490D-A36C-67BA88291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22FA97-9054-4257-AFC1-7692C160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3F3BBB-62E9-4BFB-9CA5-101967A8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0F3EAA-75BD-4917-ACF2-221B6832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5F024B-7B04-4B55-921C-4827E9D6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B3D8A1-7667-41E0-ADC9-24C35FF87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6E4F-4C07-4402-B28F-93C061461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B31A-9980-455E-AD07-35A095065A8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5B33A1-67D5-4D2F-A25B-05A5F9EB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98B46-57EF-40E0-AE3C-2404F6B01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4D98-1A15-4C9D-B9CF-B0D2B74C6F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471F9F-BC7F-4D5E-A1F1-4DE7C615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36" y="2698821"/>
            <a:ext cx="3581900" cy="7335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09CC6A-B6F1-4342-A9F6-090529DEB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91" y="1095827"/>
            <a:ext cx="3247436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4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3B5A01-A2C2-4553-9078-2E2305F7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65" y="307681"/>
            <a:ext cx="6153759" cy="60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6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D92B22-4ABF-41C0-9807-DDF8F990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49" y="1124703"/>
            <a:ext cx="5827776" cy="54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3A1D4E-C7B1-43D1-9E95-2F77E4A1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504" y="528637"/>
            <a:ext cx="5808162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DA6FCB-0224-41DE-BC46-1A91CF0D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39" y="579364"/>
            <a:ext cx="6308912" cy="5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9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F6AF28-FABC-4A80-8EC9-8AFCB768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6" y="547687"/>
            <a:ext cx="5533303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6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EF1927-1CF7-4B9B-B408-AD85D3F3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361" y="602509"/>
            <a:ext cx="5737989" cy="56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C8983D-9BB8-421B-8701-B9C3616A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61" y="552449"/>
            <a:ext cx="538326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0D9EA3-DFF0-4CEF-A557-E5191F1C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43" y="536123"/>
            <a:ext cx="5471757" cy="57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71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Peñaranda</dc:creator>
  <cp:lastModifiedBy>Raul Peñaranda</cp:lastModifiedBy>
  <cp:revision>1</cp:revision>
  <dcterms:created xsi:type="dcterms:W3CDTF">2024-01-27T12:50:59Z</dcterms:created>
  <dcterms:modified xsi:type="dcterms:W3CDTF">2024-01-27T15:12:37Z</dcterms:modified>
</cp:coreProperties>
</file>